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3AC5FE-DD82-44A8-A6E8-181804C35D0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15BCC-5FC6-48ED-AF3C-950AADD76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26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15BCC-5FC6-48ED-AF3C-950AADD762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88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73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80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388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5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2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18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6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4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46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26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737CD-6C0B-4872-AC84-A9368D2A1FA2}" type="datetimeFigureOut">
              <a:rPr lang="en-US" smtClean="0"/>
              <a:t>6/5/2015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B8E38-56CB-43B8-86F8-0BCA6698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4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2028" y="-1026374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anose="04020805060202030203" pitchFamily="82" charset="0"/>
              </a:rPr>
              <a:t>Blizzards</a:t>
            </a:r>
            <a:endParaRPr lang="en-US" sz="88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anose="04020805060202030203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9154" y="5005835"/>
            <a:ext cx="9144000" cy="1655762"/>
          </a:xfrm>
        </p:spPr>
        <p:txBody>
          <a:bodyPr/>
          <a:lstStyle/>
          <a:p>
            <a:r>
              <a:rPr lang="en-US" dirty="0" smtClean="0">
                <a:latin typeface="Algerian" panose="04020705040A02060702" pitchFamily="82" charset="0"/>
              </a:rPr>
              <a:t>The most severe type of winter storm with winds over 35mph, reduced visibility, suspended snow, and heavy snowfall</a:t>
            </a:r>
          </a:p>
          <a:p>
            <a:r>
              <a:rPr lang="en-US" dirty="0" smtClean="0">
                <a:latin typeface="Algerian" panose="04020705040A02060702" pitchFamily="82" charset="0"/>
              </a:rPr>
              <a:t>Lucas Rollins, koala</a:t>
            </a:r>
            <a:r>
              <a:rPr lang="en-US" smtClean="0">
                <a:latin typeface="Algerian" panose="04020705040A02060702" pitchFamily="82" charset="0"/>
              </a:rPr>
              <a:t>, June 4</a:t>
            </a:r>
            <a:r>
              <a:rPr lang="en-US" baseline="30000" smtClean="0">
                <a:latin typeface="Algerian" panose="04020705040A02060702" pitchFamily="82" charset="0"/>
              </a:rPr>
              <a:t>th</a:t>
            </a:r>
            <a:r>
              <a:rPr lang="en-US" smtClean="0">
                <a:latin typeface="Algerian" panose="04020705040A02060702" pitchFamily="82" charset="0"/>
              </a:rPr>
              <a:t> 2015</a:t>
            </a: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19" y="1361226"/>
            <a:ext cx="5334000" cy="31137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5833" y="1425692"/>
            <a:ext cx="2066925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680" y="1425692"/>
            <a:ext cx="20669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The Blizzard of 1888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1983708"/>
            <a:ext cx="5181600" cy="4035171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83708"/>
            <a:ext cx="5181600" cy="403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6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99CCFF"/>
                </a:solidFill>
              </a:rPr>
              <a:t>The Blizzard of 1978</a:t>
            </a:r>
            <a:endParaRPr lang="en-US" sz="4800" dirty="0">
              <a:solidFill>
                <a:srgbClr val="99CC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1015314"/>
          </a:xfrm>
        </p:spPr>
        <p:txBody>
          <a:bodyPr/>
          <a:lstStyle/>
          <a:p>
            <a:r>
              <a:rPr lang="en-US" dirty="0" smtClean="0"/>
              <a:t>The blizzard of 1978 was very similar to </a:t>
            </a:r>
            <a:r>
              <a:rPr lang="en-US" dirty="0"/>
              <a:t>T</a:t>
            </a:r>
            <a:r>
              <a:rPr lang="en-US" dirty="0" smtClean="0"/>
              <a:t>he Blizzard of 1888, killing only 100 people but lasting 3 days with record snowfall amounts around 27 inches in  the northeast.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188" y="995363"/>
            <a:ext cx="6172200" cy="487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4450" y="3001533"/>
            <a:ext cx="285750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7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Bibliography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Englbert, Phillis. The Complete Weather recourse Volume 2:weather phenomena. Published in Detroit, London, New York, Toronto: U·X·L, 1997</a:t>
            </a:r>
          </a:p>
          <a:p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Lloyd, Julie. WEATHER. Published in Florida: Parragon, 2007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468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 google slides videos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8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19917"/>
            <a:ext cx="10515600" cy="1325563"/>
          </a:xfrm>
        </p:spPr>
        <p:txBody>
          <a:bodyPr/>
          <a:lstStyle/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Conditions during 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Blizzards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1700" y="3001837"/>
            <a:ext cx="4766208" cy="381689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8469" y="3001837"/>
            <a:ext cx="5111908" cy="38168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1700" y="1645480"/>
            <a:ext cx="114003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Weather conditions during the storm include, strong winds(over 35mph), heavy snowfall, low temperatures,(lower than</a:t>
            </a:r>
          </a:p>
          <a:p>
            <a:r>
              <a:rPr lang="en-US" dirty="0" smtClean="0"/>
              <a:t>20°F and -6°C) reduced visibility(less than ¼ of a mile),blowing/suspended snow, traffic jams, power loss of power</a:t>
            </a:r>
          </a:p>
          <a:p>
            <a:r>
              <a:rPr lang="en-US" dirty="0" smtClean="0"/>
              <a:t>(more than  entire cities), frostbite, hypothermia, and in some cases, death.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3305"/>
            <a:ext cx="10515600" cy="884126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Causes of </a:t>
            </a:r>
            <a:r>
              <a:rPr lang="en-US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Blizzards</a:t>
            </a:r>
            <a:endParaRPr lang="en-US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9332" y="2454275"/>
            <a:ext cx="5148457" cy="3856373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82862" y="2454275"/>
            <a:ext cx="5795096" cy="38563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788" y="1187937"/>
            <a:ext cx="1028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causes of blizzards is when precipitation falls to the ground in a path that is less than 0°C to the ground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8513" y="524170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seasons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87604" y="347865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9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Location and Timing</a:t>
            </a:r>
            <a:endParaRPr lang="en-US" sz="3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649" y="1569494"/>
            <a:ext cx="6749486" cy="429949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Blizzards can easily occur near large bodies of water(Lakes, Oceans)during the winter. It can also occur in very clod climates</a:t>
            </a:r>
          </a:p>
          <a:p>
            <a:r>
              <a:rPr lang="en-US" dirty="0" smtClean="0"/>
              <a:t>The time of year is winter usually during January and February. Unless you live in a very clod climate with cold temperatures all year round.</a:t>
            </a:r>
          </a:p>
          <a:p>
            <a:r>
              <a:rPr lang="en-US" dirty="0" smtClean="0"/>
              <a:t>The severe weather includes heavy snowfall, cold temperatures and strong winds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7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Safety Precautions</a:t>
            </a:r>
            <a:endParaRPr lang="en-US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Dangers of the storm are…</a:t>
            </a: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35mph + winds</a:t>
            </a: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- 1/4 mile visibility</a:t>
            </a:r>
          </a:p>
          <a:p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Multiple feet of snow fall</a:t>
            </a:r>
          </a:p>
          <a:p>
            <a:pPr marL="0" indent="0">
              <a:buNone/>
            </a:pPr>
            <a:r>
              <a:rPr lang="en-US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All for over three hours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Survival tips</a:t>
            </a: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Stock up on food</a:t>
            </a: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 heaters and not fire              (candles, fireplace)</a:t>
            </a: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Dress warmly, cover all parts of body(outside)</a:t>
            </a: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Use mittens not gloves</a:t>
            </a:r>
          </a:p>
          <a:p>
            <a:r>
              <a:rPr 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Bring chains and cables for car</a:t>
            </a:r>
          </a:p>
          <a:p>
            <a:endParaRPr lang="en-US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0" y="0"/>
            <a:ext cx="2857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630" y="4718761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32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5248"/>
            <a:ext cx="3932237" cy="16002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Severity of Blizzards</a:t>
            </a:r>
            <a:endParaRPr lang="en-US" sz="60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025" y="1390650"/>
            <a:ext cx="2009775" cy="22669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Blizzard Watch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watch for a blizzard is when these weather patterns can occur…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35mph+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 visibility (less than ¼ of a mile)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Temperatures lower than 0°C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Falling/suspended snow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for over three hours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Warnings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19666" y="2156346"/>
            <a:ext cx="1203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FOR</a:t>
            </a:r>
            <a:endParaRPr lang="en-US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131" y="1235348"/>
            <a:ext cx="2133600" cy="2143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285883" y="1862287"/>
            <a:ext cx="9061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7821465" y="3963194"/>
            <a:ext cx="21306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/>
              <a:t>hours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72213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</a:rPr>
              <a:t>Severity of Blizzards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Blizzard warning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blizzard will likely happen in the next 48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winds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Heavy snow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Falling/blowing/suspended snow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n-US" sz="40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8" r="250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7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Ice Index Permanents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9" y="851200"/>
            <a:ext cx="6587238" cy="5146074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C00"/>
                </a:solidFill>
              </a:rPr>
              <a:t>Level 1</a:t>
            </a:r>
            <a:r>
              <a:rPr lang="en-US" dirty="0" smtClean="0"/>
              <a:t>	Local utility interruptions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Level 2</a:t>
            </a:r>
            <a:r>
              <a:rPr lang="en-US" dirty="0" smtClean="0"/>
              <a:t>	Scattered utility interruptions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Level 3</a:t>
            </a:r>
            <a:r>
              <a:rPr lang="en-US" dirty="0" smtClean="0"/>
              <a:t>	Numerous utility interruptions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Level 4</a:t>
            </a:r>
            <a:r>
              <a:rPr lang="en-US" dirty="0" smtClean="0"/>
              <a:t>	Widespread utility interruptions</a:t>
            </a:r>
          </a:p>
          <a:p>
            <a:r>
              <a:rPr lang="en-US" dirty="0" smtClean="0"/>
              <a:t>Level 5	Catastrophic utility interruptions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82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The Blizzard of 1888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759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It hit along the East Coast from Maine to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irginia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 New York, over 21 inches,(roughly two feet) of snow fell.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Power lines were downed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stock exchange was closed for the first time ever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Snow fall averaged 40+ inches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Winds were between 50-70mph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Saratoga Springs ,New York, had 58 inches(roughly 6 feet) of snowfall!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The Blizzard killed 400 people, 200 in New York City.</a:t>
            </a:r>
          </a:p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Gravesend, New York had the highest snowdrift ever of 52 feet(16 meters)!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315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</TotalTime>
  <Words>497</Words>
  <Application>Microsoft Office PowerPoint</Application>
  <PresentationFormat>Widescreen</PresentationFormat>
  <Paragraphs>70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Algerian</vt:lpstr>
      <vt:lpstr>Arial</vt:lpstr>
      <vt:lpstr>Calibri</vt:lpstr>
      <vt:lpstr>Calibri Light</vt:lpstr>
      <vt:lpstr>Colonna MT</vt:lpstr>
      <vt:lpstr>Office Theme</vt:lpstr>
      <vt:lpstr>Blizzards</vt:lpstr>
      <vt:lpstr>Conditions during Blizzards</vt:lpstr>
      <vt:lpstr>Causes of Blizzards</vt:lpstr>
      <vt:lpstr>Location and Timing</vt:lpstr>
      <vt:lpstr>Safety Precautions</vt:lpstr>
      <vt:lpstr>Severity of Blizzards</vt:lpstr>
      <vt:lpstr>Severity of Blizzards</vt:lpstr>
      <vt:lpstr>Ice Index Permanents</vt:lpstr>
      <vt:lpstr>                     The Blizzard of 1888</vt:lpstr>
      <vt:lpstr>                    The Blizzard of 1888</vt:lpstr>
      <vt:lpstr>The Blizzard of 1978</vt:lpstr>
      <vt:lpstr>Bibliography</vt:lpstr>
      <vt:lpstr>See google slides videos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Blizzards</dc:title>
  <dc:creator>Lucas Rollins</dc:creator>
  <cp:lastModifiedBy>Lucas Rollins</cp:lastModifiedBy>
  <cp:revision>24</cp:revision>
  <dcterms:created xsi:type="dcterms:W3CDTF">2015-06-01T13:49:11Z</dcterms:created>
  <dcterms:modified xsi:type="dcterms:W3CDTF">2015-06-05T14:12:50Z</dcterms:modified>
</cp:coreProperties>
</file>